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75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62" d="100"/>
          <a:sy n="62" d="100"/>
        </p:scale>
        <p:origin x="-8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27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98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70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5737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75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78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535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42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4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44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06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25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56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C056-3D63-46E4-99C4-D4C57E0DF01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59F9-3EAC-4DDE-8943-13674F760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958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8404" y="2814935"/>
            <a:ext cx="3028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Пустыня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Растения </a:t>
            </a:r>
            <a:r>
              <a:rPr lang="ru-RU" dirty="0" smtClean="0"/>
              <a:t>пустыни. Верблюжья колючка.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423" y="2030681"/>
            <a:ext cx="7968343" cy="4690752"/>
          </a:xfrm>
        </p:spPr>
      </p:pic>
    </p:spTree>
    <p:extLst>
      <p:ext uri="{BB962C8B-B14F-4D97-AF65-F5344CB8AC3E}">
        <p14:creationId xmlns:p14="http://schemas.microsoft.com/office/powerpoint/2010/main" xmlns="" val="62307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93" y="117107"/>
            <a:ext cx="2458664" cy="1080938"/>
          </a:xfrm>
        </p:spPr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033516"/>
            <a:ext cx="2240300" cy="3902673"/>
          </a:xfrm>
        </p:spPr>
        <p:txBody>
          <a:bodyPr/>
          <a:lstStyle/>
          <a:p>
            <a:r>
              <a:rPr lang="ru-RU" dirty="0" smtClean="0"/>
              <a:t>Для пустынь характерны быстро передвигающиеся животные, что связано с поиском воды и корма.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9170" y="117107"/>
            <a:ext cx="3410472" cy="2557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331" y="117107"/>
            <a:ext cx="3189878" cy="2776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552" y="3311082"/>
            <a:ext cx="4278090" cy="3350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218" y="117107"/>
            <a:ext cx="3066197" cy="2776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187" y="3136434"/>
            <a:ext cx="4044287" cy="30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51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002" y="1588507"/>
            <a:ext cx="2868097" cy="4989714"/>
          </a:xfrm>
        </p:spPr>
        <p:txBody>
          <a:bodyPr>
            <a:normAutofit/>
          </a:bodyPr>
          <a:lstStyle/>
          <a:p>
            <a:r>
              <a:rPr lang="ru-RU" dirty="0" smtClean="0"/>
              <a:t>Одни из главных жителей пустыни- верблюды.</a:t>
            </a:r>
          </a:p>
          <a:p>
            <a:r>
              <a:rPr lang="ru-RU" dirty="0" smtClean="0"/>
              <a:t>Их называют «Корабли пустыни».</a:t>
            </a:r>
          </a:p>
          <a:p>
            <a:r>
              <a:rPr lang="ru-RU" dirty="0" smtClean="0"/>
              <a:t>Они могут обходиться без воды и еды долгое время, запасая её в виде жира в горбах.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419" y="753227"/>
            <a:ext cx="8161360" cy="58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25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Тушканчик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34" y="2125683"/>
            <a:ext cx="9449521" cy="4263242"/>
          </a:xfrm>
        </p:spPr>
      </p:pic>
    </p:spTree>
    <p:extLst>
      <p:ext uri="{BB962C8B-B14F-4D97-AF65-F5344CB8AC3E}">
        <p14:creationId xmlns:p14="http://schemas.microsoft.com/office/powerpoint/2010/main" xmlns="" val="175336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327548"/>
            <a:ext cx="9613861" cy="11054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обитатели пустыни- пресмыкающиеся: ящерицы, змеи, черепахи.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503" y="4176215"/>
            <a:ext cx="4572873" cy="2636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8479"/>
            <a:ext cx="6334836" cy="4751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469" y="880282"/>
            <a:ext cx="3177646" cy="31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01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7485" y="603608"/>
            <a:ext cx="7740347" cy="1380178"/>
          </a:xfrm>
        </p:spPr>
        <p:txBody>
          <a:bodyPr>
            <a:normAutofit/>
          </a:bodyPr>
          <a:lstStyle/>
          <a:p>
            <a:r>
              <a:rPr lang="ru-RU" dirty="0" smtClean="0"/>
              <a:t>Самая крупная из рода ящериц- это варан, она достигает до 3 метров в длину.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964" y="1555845"/>
            <a:ext cx="8871043" cy="51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64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31" y="1640836"/>
            <a:ext cx="4928909" cy="4964679"/>
          </a:xfrm>
        </p:spPr>
        <p:txBody>
          <a:bodyPr>
            <a:normAutofit/>
          </a:bodyPr>
          <a:lstStyle/>
          <a:p>
            <a:r>
              <a:rPr lang="ru-RU" dirty="0" smtClean="0"/>
              <a:t>В пустыне водится большое количество змей.</a:t>
            </a:r>
          </a:p>
          <a:p>
            <a:r>
              <a:rPr lang="ru-RU" dirty="0" smtClean="0"/>
              <a:t>Чаще всего они ядовиты.</a:t>
            </a:r>
          </a:p>
          <a:p>
            <a:r>
              <a:rPr lang="ru-RU" dirty="0" smtClean="0"/>
              <a:t>Ядом пользуются для охоты.</a:t>
            </a:r>
          </a:p>
          <a:p>
            <a:r>
              <a:rPr lang="ru-RU" dirty="0" smtClean="0"/>
              <a:t>Яд некоторых змей может убить даже человека.</a:t>
            </a:r>
          </a:p>
          <a:p>
            <a:r>
              <a:rPr lang="ru-RU" dirty="0" smtClean="0"/>
              <a:t>Неядовитые змеи заглатывают добычу целиком, заранее удушая её.</a:t>
            </a:r>
          </a:p>
          <a:p>
            <a:r>
              <a:rPr lang="ru-RU" dirty="0" smtClean="0"/>
              <a:t>Длина змей от 10 см до 1 метра.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740" y="1660353"/>
            <a:ext cx="6667500" cy="49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74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Скорпионы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282" y="603608"/>
            <a:ext cx="7057960" cy="1361670"/>
          </a:xfrm>
        </p:spPr>
        <p:txBody>
          <a:bodyPr>
            <a:normAutofit/>
          </a:bodyPr>
          <a:lstStyle/>
          <a:p>
            <a:r>
              <a:rPr lang="ru-RU" dirty="0" smtClean="0"/>
              <a:t>Это быстро передвигающееся насекомое, имеющее на хвосте ядовитое жало.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395" y="1965278"/>
            <a:ext cx="7940847" cy="47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42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92" y="2132157"/>
            <a:ext cx="3222939" cy="3599316"/>
          </a:xfrm>
        </p:spPr>
        <p:txBody>
          <a:bodyPr/>
          <a:lstStyle/>
          <a:p>
            <a:r>
              <a:rPr lang="ru-RU" dirty="0" smtClean="0"/>
              <a:t>Пауки исконные обитатели пустынных земель, они по- настоящему ядовиты. Паук- тарантул.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066" y="1876301"/>
            <a:ext cx="7002483" cy="48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57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3008"/>
            <a:ext cx="10454185" cy="4706930"/>
          </a:xfrm>
        </p:spPr>
      </p:pic>
    </p:spTree>
    <p:extLst>
      <p:ext uri="{BB962C8B-B14F-4D97-AF65-F5344CB8AC3E}">
        <p14:creationId xmlns:p14="http://schemas.microsoft.com/office/powerpoint/2010/main" xmlns="" val="27052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2335834" cy="3599316"/>
          </a:xfrm>
        </p:spPr>
        <p:txBody>
          <a:bodyPr/>
          <a:lstStyle/>
          <a:p>
            <a:r>
              <a:rPr lang="ru-RU" dirty="0" smtClean="0"/>
              <a:t>Это необъятные просторы, покрытые песком, место где очень жарко, много солнца и мало воды.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577" y="150126"/>
            <a:ext cx="8998424" cy="65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3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пустыни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617785"/>
            <a:ext cx="9613861" cy="1237957"/>
          </a:xfrm>
        </p:spPr>
        <p:txBody>
          <a:bodyPr/>
          <a:lstStyle/>
          <a:p>
            <a:r>
              <a:rPr lang="ru-RU" dirty="0" smtClean="0"/>
              <a:t>Пустыни самые засушливые области Земли.</a:t>
            </a:r>
          </a:p>
          <a:p>
            <a:r>
              <a:rPr lang="ru-RU" dirty="0" smtClean="0"/>
              <a:t>Летом дневная температура достигает + 50 градусов в тени, а ночью резко опускается до 0 градусов.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0735" y="2855742"/>
            <a:ext cx="7620000" cy="39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9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337626"/>
            <a:ext cx="9613861" cy="900332"/>
          </a:xfrm>
        </p:spPr>
        <p:txBody>
          <a:bodyPr/>
          <a:lstStyle/>
          <a:p>
            <a:r>
              <a:rPr lang="ru-RU" dirty="0" smtClean="0"/>
              <a:t>Песчаные бури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90" y="1997612"/>
            <a:ext cx="2757268" cy="384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в пустыне начинает дуть сильный ветер, воздух наполняется летящим песком и начинается песчаная буря.</a:t>
            </a:r>
          </a:p>
          <a:p>
            <a:r>
              <a:rPr lang="ru-RU" dirty="0" smtClean="0"/>
              <a:t>Людям и животным до окончания бури лучше найти убежище.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2568" y="478302"/>
            <a:ext cx="7933444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6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Оазис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834166"/>
            <a:ext cx="2442949" cy="4102023"/>
          </a:xfrm>
        </p:spPr>
        <p:txBody>
          <a:bodyPr>
            <a:normAutofit/>
          </a:bodyPr>
          <a:lstStyle/>
          <a:p>
            <a:r>
              <a:rPr lang="ru-RU" dirty="0" smtClean="0"/>
              <a:t>Это место в пустыне, где есть вода, вокруг источника растут </a:t>
            </a:r>
            <a:r>
              <a:rPr lang="ru-RU" dirty="0" err="1" smtClean="0"/>
              <a:t>палымы</a:t>
            </a:r>
            <a:r>
              <a:rPr lang="ru-RU" dirty="0" smtClean="0"/>
              <a:t>, деревья и другие растения.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131" y="1937982"/>
            <a:ext cx="9639869" cy="49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6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60812"/>
            <a:ext cx="3441303" cy="4367284"/>
          </a:xfrm>
        </p:spPr>
        <p:txBody>
          <a:bodyPr/>
          <a:lstStyle/>
          <a:p>
            <a:r>
              <a:rPr lang="ru-RU" dirty="0" smtClean="0"/>
              <a:t>Из- за засушливого климата растительный мир скуден, растения обходятся малым количеством воды, поэтому имеют длинные корни или сохраняются в виде семян до дождей.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624" y="1774209"/>
            <a:ext cx="7751927" cy="50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185" y="2022975"/>
            <a:ext cx="2690676" cy="3599316"/>
          </a:xfrm>
        </p:spPr>
        <p:txBody>
          <a:bodyPr/>
          <a:lstStyle/>
          <a:p>
            <a:r>
              <a:rPr lang="ru-RU" dirty="0" smtClean="0"/>
              <a:t>Основная растительность пустынь – это кактусы.</a:t>
            </a:r>
          </a:p>
          <a:p>
            <a:r>
              <a:rPr lang="ru-RU" dirty="0" smtClean="0"/>
              <a:t>Они запасают воду в своих стеблях, вместо листьев у них колючки.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932" y="1091821"/>
            <a:ext cx="8370627" cy="55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7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пустыни. Саксаул.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491" y="2036623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59" y="2075460"/>
            <a:ext cx="9551722" cy="45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5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Растения </a:t>
            </a:r>
            <a:r>
              <a:rPr lang="ru-RU" dirty="0" smtClean="0"/>
              <a:t>пустыни. Джузгун.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07" y="1888175"/>
            <a:ext cx="7966067" cy="4803569"/>
          </a:xfrm>
        </p:spPr>
      </p:pic>
    </p:spTree>
    <p:extLst>
      <p:ext uri="{BB962C8B-B14F-4D97-AF65-F5344CB8AC3E}">
        <p14:creationId xmlns:p14="http://schemas.microsoft.com/office/powerpoint/2010/main" xmlns="" val="162795277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87</TotalTime>
  <Words>311</Words>
  <Application>Microsoft Office PowerPoint</Application>
  <PresentationFormat>Произвольный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Берлин</vt:lpstr>
      <vt:lpstr>Слайд 1</vt:lpstr>
      <vt:lpstr>Пустыня</vt:lpstr>
      <vt:lpstr>Климат пустыни</vt:lpstr>
      <vt:lpstr>Песчаные бури</vt:lpstr>
      <vt:lpstr>Оазис</vt:lpstr>
      <vt:lpstr>Растительный мир</vt:lpstr>
      <vt:lpstr>Кактусы</vt:lpstr>
      <vt:lpstr>Растения пустыни. Саксаул.</vt:lpstr>
      <vt:lpstr>Растения пустыни. Джузгун.</vt:lpstr>
      <vt:lpstr>Растения пустыни. Верблюжья колючка.</vt:lpstr>
      <vt:lpstr>Животный мир</vt:lpstr>
      <vt:lpstr>Верблюды</vt:lpstr>
      <vt:lpstr>Тушканчик</vt:lpstr>
      <vt:lpstr>Основные обитатели пустыни- пресмыкающиеся: ящерицы, змеи, черепахи.</vt:lpstr>
      <vt:lpstr>Варан</vt:lpstr>
      <vt:lpstr>Змеи</vt:lpstr>
      <vt:lpstr>Скорпионы</vt:lpstr>
      <vt:lpstr>Пауки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подготовительной к школе группы  «Пустыня»</dc:title>
  <dc:creator>пк</dc:creator>
  <cp:lastModifiedBy>admin</cp:lastModifiedBy>
  <cp:revision>12</cp:revision>
  <dcterms:created xsi:type="dcterms:W3CDTF">2015-11-04T13:35:09Z</dcterms:created>
  <dcterms:modified xsi:type="dcterms:W3CDTF">2020-01-16T18:31:32Z</dcterms:modified>
</cp:coreProperties>
</file>